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9" r:id="rId4"/>
    <p:sldId id="266" r:id="rId5"/>
    <p:sldId id="268" r:id="rId6"/>
    <p:sldId id="270" r:id="rId7"/>
    <p:sldId id="271" r:id="rId8"/>
    <p:sldId id="272" r:id="rId9"/>
    <p:sldId id="273" r:id="rId10"/>
    <p:sldId id="274" r:id="rId11"/>
    <p:sldId id="259" r:id="rId12"/>
    <p:sldId id="257" r:id="rId13"/>
    <p:sldId id="275" r:id="rId14"/>
    <p:sldId id="258" r:id="rId15"/>
    <p:sldId id="260" r:id="rId16"/>
    <p:sldId id="263" r:id="rId17"/>
    <p:sldId id="27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1" autoAdjust="0"/>
    <p:restoredTop sz="94660"/>
  </p:normalViewPr>
  <p:slideViewPr>
    <p:cSldViewPr>
      <p:cViewPr>
        <p:scale>
          <a:sx n="66" d="100"/>
          <a:sy n="66" d="100"/>
        </p:scale>
        <p:origin x="-28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6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83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49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16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1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20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2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5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91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0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BE337-F599-4C51-ADA3-D0CFE757168F}" type="datetimeFigureOut">
              <a:rPr lang="cs-CZ" smtClean="0"/>
              <a:t>8.3.2024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F77C-C9DB-4CF8-A24D-5B00B4E2A1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71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8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r="2281" b="7250"/>
          <a:stretch/>
        </p:blipFill>
        <p:spPr bwMode="auto">
          <a:xfrm>
            <a:off x="-32048" y="0"/>
            <a:ext cx="9176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07704" y="1616279"/>
            <a:ext cx="504056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</a:p>
          <a:p>
            <a:pPr algn="ctr">
              <a:spcAft>
                <a:spcPts val="600"/>
              </a:spcAft>
            </a:pPr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KNIHOVNY</a:t>
            </a:r>
          </a:p>
        </p:txBody>
      </p:sp>
    </p:spTree>
    <p:extLst>
      <p:ext uri="{BB962C8B-B14F-4D97-AF65-F5344CB8AC3E}">
        <p14:creationId xmlns:p14="http://schemas.microsoft.com/office/powerpoint/2010/main" val="8593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:\ZELIV PRIORITY\Katalogy\11_005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66" y="9510"/>
            <a:ext cx="6986173" cy="10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ZELIV PRIORITY\Katalogy\11_123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2" y="3694025"/>
            <a:ext cx="3713393" cy="28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110" y="23933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Katalog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želivské knihovny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1837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 descr="H:\ZELIV PRIORITY\Katalogy\11_00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7" y="1224262"/>
            <a:ext cx="1592927" cy="22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2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G:\Želiv - Digitalizace P. Jindřich Zdík\000037_0000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6220" r="30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504" y="188640"/>
            <a:ext cx="47227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lášterní knihovna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nachází nad refektářem</a:t>
            </a:r>
          </a:p>
          <a:p>
            <a:endParaRPr lang="cs-CZ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vyzdobena patrně Janem Kalinou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Daniela Schindlera (1725–1752)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G:\Želiv - Digitalizace P. Jindřich Zdík\000037_000083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r="2787" b="2548"/>
          <a:stretch/>
        </p:blipFill>
        <p:spPr bwMode="auto">
          <a:xfrm>
            <a:off x="5206" y="0"/>
            <a:ext cx="9296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3528" y="188640"/>
            <a:ext cx="34692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Počet knih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1705 asi 2000 svazků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1740 asi 12000 svazků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1780 ? svazků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1827 ? svazků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404664"/>
            <a:ext cx="8964488" cy="572149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Knihovna v 2. polovině 20. století</a:t>
            </a:r>
          </a:p>
          <a:p>
            <a:pPr marL="0" indent="0">
              <a:spcBef>
                <a:spcPts val="0"/>
              </a:spcBef>
              <a:buNone/>
            </a:pPr>
            <a:endParaRPr lang="cs-CZ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roce 1950 knihy byly odvezeny do Památníku národního písemnictví do prostor někdejšího premonstrátského kláštera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na Strahově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Odhaduje se, že z českých klášterů sem bylo přivezeno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cca 2 miliony svazků, dochovala se 250.000 svazků (cca 1/8)</a:t>
            </a:r>
          </a:p>
          <a:p>
            <a:pPr marL="0" indent="0">
              <a:spcBef>
                <a:spcPts val="0"/>
              </a:spcBef>
              <a:buNone/>
            </a:pP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Zařízení knihovny bylo zničeno  (fotografie z dob psychiatrické léčebny, dochovaný anděl? )</a:t>
            </a:r>
          </a:p>
          <a:p>
            <a:pPr>
              <a:spcBef>
                <a:spcPts val="0"/>
              </a:spcBef>
            </a:pPr>
            <a:endParaRPr lang="cs-C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Fresky restaurovány v 60. letech 20. století Milanem Šilerem </a:t>
            </a:r>
          </a:p>
          <a:p>
            <a:pPr>
              <a:spcBef>
                <a:spcPts val="0"/>
              </a:spcBef>
            </a:pP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G:\Želiv - Digitalizace P. Jindřich Zdík\picture_8666_36.jpg-1600x1200-knihovna-v-klastere-zel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6119621"/>
            <a:ext cx="4223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Knihovna po roce 1989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Želiv - Digitalizace P. Jindřich Zdík\picture_8666_33.jpg-1600x1200-knihovna-v-klastere-zel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b="8307"/>
          <a:stretch/>
        </p:blipFill>
        <p:spPr bwMode="auto">
          <a:xfrm>
            <a:off x="9578" y="0"/>
            <a:ext cx="6146598" cy="68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56176" y="332656"/>
            <a:ext cx="30670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Návrat knih z Památníku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národního písemnictví </a:t>
            </a: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Nové akvizice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knihovník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P, Jindřich Zdík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Charouz</a:t>
            </a:r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Hledání nového řešení </a:t>
            </a:r>
          </a:p>
          <a:p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Šépka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architekti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 Bárta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Marek Fischer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Šépka</a:t>
            </a:r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dodavatel: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Consultancy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s.r.o.</a:t>
            </a:r>
          </a:p>
          <a:p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realizace 2020 – 2023</a:t>
            </a:r>
          </a:p>
          <a:p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" y="0"/>
            <a:ext cx="3631817" cy="27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41" y="21094"/>
            <a:ext cx="5311959" cy="39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" y="2916485"/>
            <a:ext cx="5224310" cy="391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/>
          <a:stretch/>
        </p:blipFill>
        <p:spPr bwMode="auto">
          <a:xfrm>
            <a:off x="6372200" y="3680980"/>
            <a:ext cx="2605314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25217" r="13713" b="52670"/>
          <a:stretch/>
        </p:blipFill>
        <p:spPr bwMode="auto">
          <a:xfrm>
            <a:off x="3486037" y="6127789"/>
            <a:ext cx="3468069" cy="5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9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6"/>
          <a:stretch/>
        </p:blipFill>
        <p:spPr bwMode="auto">
          <a:xfrm>
            <a:off x="179512" y="4077072"/>
            <a:ext cx="4038600" cy="263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ůže jít o obrázek 2 lidem , stojícím lidem a indoo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2862263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865438" cy="38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53" y="2060848"/>
            <a:ext cx="2873970" cy="383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128884" y="188640"/>
            <a:ext cx="55801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Vybudování 2 nových depozitářů pro mladší fond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třídění, stěhování a soupis historického fondu </a:t>
            </a:r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cs-C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355841" y="5693076"/>
            <a:ext cx="4643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 – dosud </a:t>
            </a:r>
          </a:p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posluchači Katedry historie </a:t>
            </a:r>
          </a:p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Filozofické fakulty Univerzity Palackého 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89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r="2281" b="7250"/>
          <a:stretch/>
        </p:blipFill>
        <p:spPr bwMode="auto">
          <a:xfrm>
            <a:off x="-37697" y="13289"/>
            <a:ext cx="9176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4294967295"/>
          </p:nvPr>
        </p:nvSpPr>
        <p:spPr>
          <a:xfrm>
            <a:off x="395536" y="548680"/>
            <a:ext cx="5112568" cy="5257800"/>
          </a:xfrm>
        </p:spPr>
        <p:txBody>
          <a:bodyPr>
            <a:normAutofit/>
          </a:bodyPr>
          <a:lstStyle/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Monasterium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libris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sicut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civitas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opibus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castrum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numeris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coquina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suppellectili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mensa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cibis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hortus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herbis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pratum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floribus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arbor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sine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foliis</a:t>
            </a:r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294967295"/>
          </p:nvPr>
        </p:nvSpPr>
        <p:spPr>
          <a:xfrm>
            <a:off x="5148064" y="1700808"/>
            <a:ext cx="3887787" cy="4751387"/>
          </a:xfrm>
        </p:spPr>
        <p:txBody>
          <a:bodyPr>
            <a:noAutofit/>
          </a:bodyPr>
          <a:lstStyle/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Klášter bez knih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 jako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město bez hradeb,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pevnost bez vojska,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kuchyň bez nádobí,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stůl bez jídla,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zahrada bez bylin,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louka bez květin,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strom bez listů.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88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:\ZELIV PRIORITY\Zbytek\001_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22087"/>
            <a:ext cx="3851922" cy="5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ZELIV PRIORITY\Zbytek\001_021.TIF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7421" r="11528" b="15513"/>
          <a:stretch/>
        </p:blipFill>
        <p:spPr bwMode="auto">
          <a:xfrm>
            <a:off x="4788024" y="108522"/>
            <a:ext cx="4104456" cy="56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6007904"/>
            <a:ext cx="9121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Ernestus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Kokius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Antifonale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Praemonstratense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Tomus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primus.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Liturgický rukopis určený pro potřeby obnovovaného želivského kláštera 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1659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1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15831" r="41979" b="5881"/>
          <a:stretch/>
        </p:blipFill>
        <p:spPr bwMode="auto">
          <a:xfrm>
            <a:off x="0" y="6350"/>
            <a:ext cx="66960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82162" y="2132856"/>
            <a:ext cx="28438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Strana z jediného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dochovaného 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exempláře</a:t>
            </a:r>
          </a:p>
          <a:p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Jarlochovy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kroniky</a:t>
            </a:r>
          </a:p>
          <a:p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Milevský rukopis) 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pojednávající 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smrti želivského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opata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Gotšalka</a:t>
            </a: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Strahovská knihovna </a:t>
            </a:r>
          </a:p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sign. DF III 1</a:t>
            </a:r>
          </a:p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konec 12. století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4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H:\ZELIV PRIORITY\Katalogy\17\000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5517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615470" y="4757082"/>
            <a:ext cx="31967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Nejstarší pergamen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želivské knihovny </a:t>
            </a: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Zlomek právního rukopisu </a:t>
            </a:r>
          </a:p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konec 12, století</a:t>
            </a: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5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:\ZELIV PRIORITY\Vlastnici\59_005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r="3807"/>
          <a:stretch/>
        </p:blipFill>
        <p:spPr bwMode="auto">
          <a:xfrm>
            <a:off x="-1" y="0"/>
            <a:ext cx="925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6457890"/>
            <a:ext cx="8554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Jedna z nejstarších vlastnických poznámek : Liber </a:t>
            </a:r>
            <a:r>
              <a:rPr lang="cs-CZ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Monasterii</a:t>
            </a:r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Siloensis</a:t>
            </a:r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1616</a:t>
            </a:r>
            <a:endPara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8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:\ZELIV PRIORITY\Katalogy\52_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33026" cy="33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ZELIV PRIORITY\Katalogy\52_003.TIF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r="13683" b="7126"/>
          <a:stretch/>
        </p:blipFill>
        <p:spPr bwMode="auto">
          <a:xfrm>
            <a:off x="4136975" y="0"/>
            <a:ext cx="491509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5851" y="3501008"/>
            <a:ext cx="483337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Katalog želivské knihovny cca 1780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Bible, díla církevních Otců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Biblistika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Životy svatých a církevní dějiny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Dogmatická a morální teologie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V. Historie a politické dějiny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VI. Světské a církevní právo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VII. Filozofie, kázání a medicína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VIII. Kázání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IX. Různá díla </a:t>
            </a:r>
          </a:p>
          <a:p>
            <a:pPr marL="514350" indent="-514350">
              <a:buAutoNum type="romanUcPeriod"/>
            </a:pP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91443" y="3917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39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1" name="Picture 3" descr="H:\ZELIV PRIORITY\Katalogy\52_023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5277" r="5109" b="42180"/>
          <a:stretch/>
        </p:blipFill>
        <p:spPr bwMode="auto">
          <a:xfrm>
            <a:off x="0" y="7573"/>
            <a:ext cx="9252520" cy="76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49641" y="1572761"/>
            <a:ext cx="8991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Autor a název                                                  Formát    Počet     Místo a rok vydání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svazků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84168" y="7573"/>
            <a:ext cx="494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třída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Dogmatická a morální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teologie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:\ZELIV PRIORITY\Vlastnici\35_0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433" cy="68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27784" y="5702356"/>
            <a:ext cx="505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Označení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Classis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IV. 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hřbetu knihy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64088" y="548680"/>
            <a:ext cx="3153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Signatura 19. století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2343  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hřbetu knihy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3528" y="410181"/>
            <a:ext cx="3369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Svozová signatura 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2. poloviny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 století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Památníku národního </a:t>
            </a:r>
          </a:p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písemnictví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93642" y="4005064"/>
            <a:ext cx="2670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Supralibros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vlastnická značka </a:t>
            </a:r>
          </a:p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želivského kláštera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421</Words>
  <Application>Microsoft Office PowerPoint</Application>
  <PresentationFormat>Předvádění na obrazovce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KHI_HP04</dc:creator>
  <cp:lastModifiedBy>KHI_HP04</cp:lastModifiedBy>
  <cp:revision>23</cp:revision>
  <dcterms:created xsi:type="dcterms:W3CDTF">2024-03-08T20:01:33Z</dcterms:created>
  <dcterms:modified xsi:type="dcterms:W3CDTF">2024-03-09T06:47:48Z</dcterms:modified>
</cp:coreProperties>
</file>